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902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9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0FD7FF-2678-4C2F-9091-D8EDB6EF6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1251" y="3081154"/>
            <a:ext cx="7584093" cy="1393358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Place Title Here</a:t>
            </a:r>
            <a:br>
              <a:rPr lang="en-US" dirty="0"/>
            </a:br>
            <a:r>
              <a:rPr lang="en-US" dirty="0"/>
              <a:t>Like This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1251" y="4898651"/>
            <a:ext cx="7584093" cy="60748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F38D5AA-EEA9-412A-88C4-153E0B7265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6" y="908462"/>
            <a:ext cx="3142427" cy="116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1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02F0-7E23-4FC3-AF89-736DFA31C125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C6FC-9A18-4BBC-8B29-6A682253C87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D07E02-7842-4599-96F8-769D1AC6BE02}"/>
              </a:ext>
            </a:extLst>
          </p:cNvPr>
          <p:cNvSpPr/>
          <p:nvPr userDrawn="1"/>
        </p:nvSpPr>
        <p:spPr>
          <a:xfrm>
            <a:off x="-3" y="-12829"/>
            <a:ext cx="9144003" cy="512789"/>
          </a:xfrm>
          <a:prstGeom prst="rect">
            <a:avLst/>
          </a:prstGeom>
          <a:solidFill>
            <a:srgbClr val="0003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9E2F"/>
              </a:solidFill>
            </a:endParaRP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C1DF1AB6-00B5-4DE8-97CA-C9FE0C370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5" y="52970"/>
            <a:ext cx="2341921" cy="3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6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02F0-7E23-4FC3-AF89-736DFA31C125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C6FC-9A18-4BBC-8B29-6A682253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8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11DA6D-AD60-4CC0-95E8-F350435A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1C79E-5AAF-49DD-B27F-E64B27E31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52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Ultrasound</dc:title>
  <dc:creator>Park, Jonghyun</dc:creator>
  <cp:lastModifiedBy>Park, Jonghyun</cp:lastModifiedBy>
  <cp:revision>6</cp:revision>
  <dcterms:created xsi:type="dcterms:W3CDTF">2021-04-02T03:45:24Z</dcterms:created>
  <dcterms:modified xsi:type="dcterms:W3CDTF">2021-04-02T13:32:04Z</dcterms:modified>
</cp:coreProperties>
</file>