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026" autoAdjust="0"/>
    <p:restoredTop sz="94660"/>
  </p:normalViewPr>
  <p:slideViewPr>
    <p:cSldViewPr snapToGrid="0">
      <p:cViewPr>
        <p:scale>
          <a:sx n="110" d="100"/>
          <a:sy n="110" d="100"/>
        </p:scale>
        <p:origin x="2336" y="-52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1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Icon&#10;&#10;Description automatically generated">
            <a:extLst>
              <a:ext uri="{FF2B5EF4-FFF2-40B4-BE49-F238E27FC236}">
                <a16:creationId xmlns:a16="http://schemas.microsoft.com/office/drawing/2014/main" id="{B314544A-5E37-4D04-8A39-D4F967F9C0C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756"/>
            <a:ext cx="9144000" cy="6848488"/>
          </a:xfrm>
          <a:prstGeom prst="rect">
            <a:avLst/>
          </a:prstGeom>
        </p:spPr>
      </p:pic>
      <p:pic>
        <p:nvPicPr>
          <p:cNvPr id="9" name="Picture 8" descr="Graphical user interface, text&#10;&#10;Description automatically generated">
            <a:extLst>
              <a:ext uri="{FF2B5EF4-FFF2-40B4-BE49-F238E27FC236}">
                <a16:creationId xmlns:a16="http://schemas.microsoft.com/office/drawing/2014/main" id="{278261C9-197B-4060-84CB-77029D39C892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3303" y="597890"/>
            <a:ext cx="2457245" cy="910211"/>
          </a:xfrm>
          <a:prstGeom prst="rect">
            <a:avLst/>
          </a:prstGeom>
        </p:spPr>
      </p:pic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C4E824A4-7083-41C1-B239-D83660771041}"/>
              </a:ext>
            </a:extLst>
          </p:cNvPr>
          <p:cNvCxnSpPr>
            <a:cxnSpLocks/>
          </p:cNvCxnSpPr>
          <p:nvPr userDrawn="1"/>
        </p:nvCxnSpPr>
        <p:spPr>
          <a:xfrm>
            <a:off x="726725" y="4177297"/>
            <a:ext cx="7522631" cy="0"/>
          </a:xfrm>
          <a:prstGeom prst="line">
            <a:avLst/>
          </a:prstGeom>
          <a:ln w="28575">
            <a:solidFill>
              <a:srgbClr val="FF852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65265" y="2573429"/>
            <a:ext cx="7584093" cy="1393358"/>
          </a:xfrm>
        </p:spPr>
        <p:txBody>
          <a:bodyPr anchor="b">
            <a:noAutofit/>
          </a:bodyPr>
          <a:lstStyle>
            <a:lvl1pPr>
              <a:defRPr sz="40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 dirty="0"/>
              <a:t>Place Title Here</a:t>
            </a:r>
            <a:br>
              <a:rPr lang="en-US" dirty="0"/>
            </a:br>
            <a:r>
              <a:rPr lang="en-US" dirty="0"/>
              <a:t>Like This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665263" y="4332954"/>
            <a:ext cx="7584093" cy="607486"/>
          </a:xfrm>
        </p:spPr>
        <p:txBody>
          <a:bodyPr>
            <a:normAutofit/>
          </a:bodyPr>
          <a:lstStyle>
            <a:lvl1pPr marL="0" indent="0">
              <a:buNone/>
              <a:defRPr sz="28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Presenter</a:t>
            </a:r>
          </a:p>
        </p:txBody>
      </p:sp>
    </p:spTree>
    <p:extLst>
      <p:ext uri="{BB962C8B-B14F-4D97-AF65-F5344CB8AC3E}">
        <p14:creationId xmlns:p14="http://schemas.microsoft.com/office/powerpoint/2010/main" val="37925574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9602F0-7E23-4FC3-AF89-736DFA31C125}" type="datetimeFigureOut">
              <a:rPr lang="en-US" smtClean="0"/>
              <a:t>4/1/2021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5DC6FC-9A18-4BBC-8B29-6A682253C873}" type="slidenum">
              <a:rPr lang="en-US" smtClean="0"/>
              <a:t>‹#›</a:t>
            </a:fld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46D07E02-7842-4599-96F8-769D1AC6BE02}"/>
              </a:ext>
            </a:extLst>
          </p:cNvPr>
          <p:cNvSpPr/>
          <p:nvPr userDrawn="1"/>
        </p:nvSpPr>
        <p:spPr>
          <a:xfrm>
            <a:off x="-3" y="-12829"/>
            <a:ext cx="9144003" cy="512789"/>
          </a:xfrm>
          <a:prstGeom prst="rect">
            <a:avLst/>
          </a:prstGeom>
          <a:solidFill>
            <a:srgbClr val="00036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509E2F"/>
              </a:solidFill>
            </a:endParaRPr>
          </a:p>
        </p:txBody>
      </p:sp>
      <p:pic>
        <p:nvPicPr>
          <p:cNvPr id="6" name="Picture 5" descr="Text, logo&#10;&#10;Description automatically generated">
            <a:extLst>
              <a:ext uri="{FF2B5EF4-FFF2-40B4-BE49-F238E27FC236}">
                <a16:creationId xmlns:a16="http://schemas.microsoft.com/office/drawing/2014/main" id="{C1DF1AB6-00B5-4DE8-97CA-C9FE0C370B2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9035" y="52970"/>
            <a:ext cx="2341921" cy="3808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49610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9602F0-7E23-4FC3-AF89-736DFA31C125}" type="datetimeFigureOut">
              <a:rPr lang="en-US" smtClean="0"/>
              <a:t>4/1/2021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A5DC6FC-9A18-4BBC-8B29-6A682253C8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78869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  <p:sldLayoutId id="2147483667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4BFAFA13-786D-47D7-9893-2A26B131C4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F14464F-6323-4FE1-B290-B2FEC916066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452728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15</TotalTime>
  <Words>0</Words>
  <Application>Microsoft Office PowerPoint</Application>
  <PresentationFormat>On-screen Show (4:3)</PresentationFormat>
  <Paragraphs>0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6" baseType="lpstr">
      <vt:lpstr>Arial</vt:lpstr>
      <vt:lpstr>Calibri</vt:lpstr>
      <vt:lpstr>Calibri Light</vt:lpstr>
      <vt:lpstr>Times New Roman</vt:lpstr>
      <vt:lpstr>Office Theme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Ultrasound</dc:title>
  <dc:creator>Park, Jonghyun</dc:creator>
  <cp:lastModifiedBy>Park, Jonghyun</cp:lastModifiedBy>
  <cp:revision>5</cp:revision>
  <dcterms:created xsi:type="dcterms:W3CDTF">2021-04-02T03:45:24Z</dcterms:created>
  <dcterms:modified xsi:type="dcterms:W3CDTF">2021-04-02T04:08:44Z</dcterms:modified>
</cp:coreProperties>
</file>